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9133" cy="10799764"/>
            <a:chOff x="-5754" y="-1"/>
            <a:chExt cx="7679133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67625" cy="3875315"/>
              <a:chOff x="10288" y="5892820"/>
              <a:chExt cx="7657337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57337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76500" y="5908584"/>
                <a:ext cx="4303075" cy="32019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ro-RO" sz="2400" dirty="0">
                    <a:solidFill>
                      <a:schemeClr val="tx1"/>
                    </a:solidFill>
                  </a:rPr>
                  <a:t>Dorim să vă aflăm părerea. Dacă sunteți invitat(ă) să participați la sondaj, vă rugăm să îl completați.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ro-RO" sz="2400" dirty="0">
                    <a:solidFill>
                      <a:schemeClr val="tx1"/>
                    </a:solidFill>
                  </a:rPr>
                  <a:t>Feedback-ul dvs. va contribui la crearea unor schimbări semnificative în ceea ce privește îngrijirea diabetului în Anglia.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382255" y="974502"/>
              <a:ext cx="7291124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ro-RO" sz="4800" b="1" dirty="0">
                  <a:solidFill>
                    <a:schemeClr val="bg1"/>
                  </a:solidFill>
                </a:rPr>
                <a:t>Ajutați-ne să îmbunătățim îngrijirea diabet</a:t>
              </a:r>
              <a:r>
                <a:rPr lang="en-US" sz="4800" b="1" dirty="0" err="1">
                  <a:solidFill>
                    <a:schemeClr val="bg1"/>
                  </a:solidFill>
                </a:rPr>
                <a:t>ului</a:t>
              </a:r>
              <a:r>
                <a:rPr lang="ro-RO" sz="4800" b="1" dirty="0">
                  <a:solidFill>
                    <a:schemeClr val="bg1"/>
                  </a:solidFill>
                </a:rPr>
                <a:t> în Anglia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242410" y="9175145"/>
              <a:ext cx="7171295" cy="1420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ro-RO" sz="2000" dirty="0">
                  <a:solidFill>
                    <a:schemeClr val="bg1"/>
                  </a:solidFill>
                </a:rPr>
                <a:t>Pentru mai multe informații, vă rugăm să accesați </a:t>
              </a:r>
              <a:r>
                <a:rPr lang="ro-RO" sz="2000" b="1" dirty="0">
                  <a:solidFill>
                    <a:schemeClr val="bg1"/>
                  </a:solidFill>
                </a:rPr>
                <a:t>diabetessurvey.co.uk</a:t>
              </a:r>
              <a:r>
                <a:rPr lang="en-GB" sz="2000" b="1" dirty="0">
                  <a:solidFill>
                    <a:schemeClr val="bg1"/>
                  </a:solidFill>
                </a:rPr>
                <a:t>/</a:t>
              </a:r>
              <a:r>
                <a:rPr lang="en-GB" sz="2000" b="1" dirty="0" err="1">
                  <a:solidFill>
                    <a:schemeClr val="bg1"/>
                  </a:solidFill>
                </a:rPr>
                <a:t>romanian</a:t>
              </a:r>
              <a:r>
                <a:rPr lang="ro-RO" sz="2000" b="1">
                  <a:solidFill>
                    <a:schemeClr val="bg1"/>
                  </a:solidFill>
                </a:rPr>
                <a:t> </a:t>
              </a:r>
              <a:endParaRPr lang="ro-RO" sz="2000" b="1" dirty="0">
                <a:solidFill>
                  <a:schemeClr val="bg1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ro-RO" sz="2000" dirty="0">
                  <a:solidFill>
                    <a:schemeClr val="bg1"/>
                  </a:solidFill>
                </a:rPr>
                <a:t>Sau contactați-ne prin e-mail la </a:t>
              </a:r>
              <a:r>
                <a:rPr lang="ro-RO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ro-RO" sz="2000" dirty="0">
                  <a:solidFill>
                    <a:schemeClr val="bg1"/>
                  </a:solidFill>
                </a:rPr>
                <a:t>sau la numărul de telefon gratuit </a:t>
              </a:r>
              <a:r>
                <a:rPr lang="ro-RO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</a:t>
              </a:r>
              <a:r>
                <a:rPr lang="en-GB" sz="2000" b="1" i="0" dirty="0">
                  <a:solidFill>
                    <a:schemeClr val="bg1"/>
                  </a:solidFill>
                  <a:effectLst/>
                  <a:latin typeface="Arial (Body)"/>
                </a:rPr>
                <a:t>151 0609.</a:t>
              </a:r>
              <a:endParaRPr lang="ro-RO" sz="2000" b="1" i="0" dirty="0">
                <a:solidFill>
                  <a:schemeClr val="bg1"/>
                </a:solidFill>
                <a:effectLst/>
                <a:latin typeface="Arial (Body)"/>
              </a:endParaRP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256672" y="3482608"/>
              <a:ext cx="7291124" cy="10412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ro-RO" sz="3200" b="1" dirty="0">
                  <a:solidFill>
                    <a:schemeClr val="bg1"/>
                  </a:solidFill>
                </a:rPr>
                <a:t>Sondaj național privind experiența legată de diabet 2024</a:t>
              </a:r>
            </a:p>
            <a:p>
              <a:pPr algn="l">
                <a:lnSpc>
                  <a:spcPct val="110000"/>
                </a:lnSpc>
              </a:pPr>
              <a:endParaRPr lang="en-GB" sz="32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3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17EC0AD0-0412-BE19-3376-5FE433CEC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186</TotalTime>
  <Words>94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20</cp:revision>
  <dcterms:created xsi:type="dcterms:W3CDTF">2023-02-03T14:56:01Z</dcterms:created>
  <dcterms:modified xsi:type="dcterms:W3CDTF">2024-03-08T11:25:38Z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